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6"/>
  </p:handoutMasterIdLst>
  <p:sldIdLst>
    <p:sldId id="256" r:id="rId3"/>
    <p:sldId id="257" r:id="rId4"/>
    <p:sldId id="260" r:id="rId5"/>
    <p:sldId id="265" r:id="rId6"/>
    <p:sldId id="266" r:id="rId7"/>
    <p:sldId id="264" r:id="rId8"/>
    <p:sldId id="258" r:id="rId9"/>
    <p:sldId id="267" r:id="rId10"/>
    <p:sldId id="263" r:id="rId11"/>
    <p:sldId id="261" r:id="rId12"/>
    <p:sldId id="259" r:id="rId13"/>
    <p:sldId id="262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56"/>
        <p:guide pos="383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true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true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true" noRot="true" noChangeAspect="true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true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ctrTitle" hasCustomPrompt="tru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true"/>
          </p:cNvSpPr>
          <p:nvPr>
            <p:ph type="subTitle" idx="1" hasCustomPrompt="true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true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true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true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true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true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true"/>
          </p:cNvSpPr>
          <p:nvPr>
            <p:ph type="title" hasCustomPrompt="true"/>
          </p:nvPr>
        </p:nvSpPr>
        <p:spPr>
          <a:xfrm>
            <a:off x="646747" y="127000"/>
            <a:ext cx="4165200" cy="1600200"/>
          </a:xfrm>
        </p:spPr>
        <p:txBody>
          <a:bodyPr anchor="ctr" anchorCtr="false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true" noChangeAspect="true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true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true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true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true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true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true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true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true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Funpack_第一期封面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491615" y="-8890"/>
            <a:ext cx="9192895" cy="686435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solidFill>
                  <a:schemeClr val="accent4"/>
                </a:solidFill>
                <a:effectLst/>
              </a:rPr>
              <a:t>设计思路</a:t>
            </a:r>
            <a:endParaRPr lang="zh-CN" altLang="en-US" sz="4800"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solidFill>
                  <a:schemeClr val="accent4"/>
                </a:solidFill>
                <a:effectLst/>
              </a:rPr>
              <a:t>02</a:t>
            </a:r>
            <a:endParaRPr lang="en-US" altLang="zh-CN" sz="72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4" name="图片 3" descr="/home/rudy/workspace/Projects/ODYSSEY-STM32MP157C/images/功能实现框图.png功能实现框图"/>
          <p:cNvPicPr>
            <a:picLocks noChangeAspect="true"/>
          </p:cNvPicPr>
          <p:nvPr/>
        </p:nvPicPr>
        <p:blipFill>
          <a:blip r:embed="rId1"/>
          <a:srcRect/>
          <a:stretch>
            <a:fillRect/>
          </a:stretch>
        </p:blipFill>
        <p:spPr>
          <a:xfrm>
            <a:off x="1552575" y="242570"/>
            <a:ext cx="9086850" cy="561022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solidFill>
                  <a:schemeClr val="accent4"/>
                </a:solidFill>
                <a:effectLst/>
              </a:rPr>
              <a:t>功能演示</a:t>
            </a:r>
            <a:endParaRPr lang="zh-CN" altLang="en-US" sz="4800"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solidFill>
                  <a:schemeClr val="accent4"/>
                </a:solidFill>
                <a:effectLst/>
              </a:rPr>
              <a:t>03</a:t>
            </a:r>
            <a:endParaRPr lang="en-US" altLang="zh-CN" sz="7200" b="1"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true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2020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true"/>
          <p:nvPr/>
        </p:nvSpPr>
        <p:spPr>
          <a:xfrm>
            <a:off x="256540" y="3013710"/>
            <a:ext cx="11679555" cy="8299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zh-CN" altLang="en-US" sz="4800">
                <a:ln/>
                <a:solidFill>
                  <a:schemeClr val="accent4"/>
                </a:solidFill>
                <a:effectLst/>
              </a:rPr>
              <a:t>硬件介绍</a:t>
            </a:r>
            <a:endParaRPr lang="zh-CN" altLang="en-US" sz="4800">
              <a:ln/>
              <a:solidFill>
                <a:schemeClr val="accent4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8925" y="1229360"/>
            <a:ext cx="14554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p>
            <a:pPr algn="ctr"/>
            <a:r>
              <a:rPr lang="en-US" altLang="zh-CN" sz="7200" b="1">
                <a:ln/>
                <a:solidFill>
                  <a:schemeClr val="accent4"/>
                </a:solidFill>
                <a:effectLst/>
              </a:rPr>
              <a:t>01</a:t>
            </a:r>
            <a:endParaRPr lang="en-US" altLang="zh-CN" sz="7200" b="1">
              <a:ln/>
              <a:solidFill>
                <a:schemeClr val="accent4"/>
              </a:solidFill>
              <a:effectLst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2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635" y="467995"/>
            <a:ext cx="12194540" cy="59239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3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2540" y="558165"/>
            <a:ext cx="12192000" cy="57435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Funpack_第一期004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270" y="563880"/>
            <a:ext cx="12193905" cy="57321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布局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1847850" y="609600"/>
            <a:ext cx="8496300" cy="5638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STM32MP1_软件开发包"/>
          <p:cNvPicPr>
            <a:picLocks noChangeAspect="true"/>
          </p:cNvPicPr>
          <p:nvPr/>
        </p:nvPicPr>
        <p:blipFill>
          <a:blip r:embed="rId1"/>
          <a:srcRect l="4245" t="25396" r="5703" b="9632"/>
          <a:stretch>
            <a:fillRect/>
          </a:stretch>
        </p:blipFill>
        <p:spPr>
          <a:xfrm>
            <a:off x="934085" y="1489075"/>
            <a:ext cx="10323830" cy="411289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STM32MP1应用领域"/>
          <p:cNvPicPr>
            <a:picLocks noChangeAspect="true"/>
          </p:cNvPicPr>
          <p:nvPr/>
        </p:nvPicPr>
        <p:blipFill>
          <a:blip r:embed="rId1"/>
          <a:stretch>
            <a:fillRect/>
          </a:stretch>
        </p:blipFill>
        <p:spPr>
          <a:xfrm>
            <a:off x="3257550" y="1323975"/>
            <a:ext cx="5676900" cy="42100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宋体"/>
        <a:font script="Hant" typeface="新細明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true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false"/>
        </a:gradFill>
        <a:gradFill rotWithShape="true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false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true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false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WPS 演示</Application>
  <PresentationFormat>宽屏</PresentationFormat>
  <Paragraphs>12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Arial</vt:lpstr>
      <vt:lpstr>宋体</vt:lpstr>
      <vt:lpstr>Wingdings</vt:lpstr>
      <vt:lpstr>DejaVu Sans</vt:lpstr>
      <vt:lpstr>宋体</vt:lpstr>
      <vt:lpstr>Arial Unicode MS</vt:lpstr>
      <vt:lpstr>Arial Black</vt:lpstr>
      <vt:lpstr>Droid Sans Fallback</vt:lpstr>
      <vt:lpstr>微软雅黑</vt:lpstr>
      <vt:lpstr>OpenSymbol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rudy</dc:creator>
  <cp:lastModifiedBy>卢华东</cp:lastModifiedBy>
  <cp:revision>4</cp:revision>
  <dcterms:created xsi:type="dcterms:W3CDTF">2020-09-26T17:46:27Z</dcterms:created>
  <dcterms:modified xsi:type="dcterms:W3CDTF">2020-09-26T17:46:27Z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2052-11.1.0.9615</vt:lpwstr>
  </property>
</Properties>
</file>

<file path=docProps/thumbnail.jpeg>
</file>